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56" r:id="rId7"/>
    <p:sldId id="260" r:id="rId8"/>
    <p:sldId id="258" r:id="rId9"/>
    <p:sldId id="259" r:id="rId10"/>
    <p:sldId id="261" r:id="rId11"/>
    <p:sldId id="271" r:id="rId12"/>
    <p:sldId id="262" r:id="rId13"/>
    <p:sldId id="263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84" autoAdjust="0"/>
  </p:normalViewPr>
  <p:slideViewPr>
    <p:cSldViewPr snapToGrid="0" snapToObjects="1">
      <p:cViewPr varScale="1">
        <p:scale>
          <a:sx n="170" d="100"/>
          <a:sy n="170" d="100"/>
        </p:scale>
        <p:origin x="-7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3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4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3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7FEE-6300-8147-A02D-913B1797D7EF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CDD4-E1E8-444A-9156-D76CB7C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omagneticspectr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43"/>
            <a:ext cx="9144000" cy="40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Orthogonal Frequency Division Multiplexing (OFDM)</a:t>
            </a:r>
            <a:endParaRPr lang="en-US" dirty="0"/>
          </a:p>
        </p:txBody>
      </p:sp>
      <p:pic>
        <p:nvPicPr>
          <p:cNvPr id="3" name="Picture 2" descr="Screenshot 2017-11-29 09.5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563"/>
            <a:ext cx="9144000" cy="2469089"/>
          </a:xfrm>
          <a:prstGeom prst="rect">
            <a:avLst/>
          </a:prstGeom>
        </p:spPr>
      </p:pic>
      <p:pic>
        <p:nvPicPr>
          <p:cNvPr id="4" name="Picture 3" descr="Screenshot 2017-11-29 09.5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488"/>
            <a:ext cx="9144000" cy="19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f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23" y="918345"/>
            <a:ext cx="7017872" cy="44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7-11-29 09.5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8" y="1135623"/>
            <a:ext cx="7624367" cy="43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7-11-29 10.0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02290"/>
          </a:xfrm>
          <a:prstGeom prst="rect">
            <a:avLst/>
          </a:prstGeom>
        </p:spPr>
      </p:pic>
      <p:pic>
        <p:nvPicPr>
          <p:cNvPr id="3" name="Picture 2" descr="Screenshot 2017-11-29 10.0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20" y="3716962"/>
            <a:ext cx="6032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11-29 10.01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" y="68089"/>
            <a:ext cx="6266978" cy="2142102"/>
          </a:xfrm>
          <a:prstGeom prst="rect">
            <a:avLst/>
          </a:prstGeom>
        </p:spPr>
      </p:pic>
      <p:pic>
        <p:nvPicPr>
          <p:cNvPr id="7" name="Picture 6" descr="Screenshot 2017-11-29 10.0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82"/>
            <a:ext cx="5057955" cy="2784518"/>
          </a:xfrm>
          <a:prstGeom prst="rect">
            <a:avLst/>
          </a:prstGeom>
        </p:spPr>
      </p:pic>
      <p:pic>
        <p:nvPicPr>
          <p:cNvPr id="8" name="Picture 7" descr="Screenshot 2017-11-29 10.03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191"/>
            <a:ext cx="5541356" cy="2043515"/>
          </a:xfrm>
          <a:prstGeom prst="rect">
            <a:avLst/>
          </a:prstGeom>
        </p:spPr>
      </p:pic>
      <p:pic>
        <p:nvPicPr>
          <p:cNvPr id="9" name="Picture 8" descr="Screenshot 2017-11-29 10.00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53" y="4329154"/>
            <a:ext cx="4620994" cy="22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2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11-29 11.2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465"/>
            <a:ext cx="10148466" cy="53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8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’ Theorem</a:t>
            </a:r>
            <a:endParaRPr lang="en-US" dirty="0"/>
          </a:p>
        </p:txBody>
      </p:sp>
      <p:pic>
        <p:nvPicPr>
          <p:cNvPr id="3" name="Picture 2" descr="figure1_20091202123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1948050"/>
            <a:ext cx="58674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3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120"/>
            <a:ext cx="9144000" cy="50149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Modulation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9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Modulation</a:t>
            </a:r>
            <a:endParaRPr lang="en-US" dirty="0"/>
          </a:p>
        </p:txBody>
      </p:sp>
      <p:pic>
        <p:nvPicPr>
          <p:cNvPr id="3" name="Picture 2" descr="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766"/>
            <a:ext cx="91440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Modulation</a:t>
            </a:r>
            <a:endParaRPr lang="en-US" dirty="0"/>
          </a:p>
        </p:txBody>
      </p:sp>
      <p:pic>
        <p:nvPicPr>
          <p:cNvPr id="3" name="Picture 2" descr="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419"/>
            <a:ext cx="91440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Manchester Encoding</a:t>
            </a:r>
            <a:endParaRPr lang="en-US" dirty="0"/>
          </a:p>
        </p:txBody>
      </p:sp>
      <p:pic>
        <p:nvPicPr>
          <p:cNvPr id="4" name="Picture 3" descr="manchestertutorialimage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0" y="1224943"/>
            <a:ext cx="8281970" cy="54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3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11-29 09.36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899"/>
            <a:ext cx="9144000" cy="37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3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2.11-Wireless-Standar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0" y="0"/>
            <a:ext cx="8852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0px-2.4_GHz_Wi-Fi_channels_802.11bg_WLAN.svg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216"/>
            <a:ext cx="9144000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-80211-acChannels-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189"/>
            <a:ext cx="9144000" cy="41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</Words>
  <Application>Microsoft Macintosh PowerPoint</Application>
  <PresentationFormat>On-screen Show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Amplitude Modulation</vt:lpstr>
      <vt:lpstr>Frequency Modulation</vt:lpstr>
      <vt:lpstr>Phase Modulation</vt:lpstr>
      <vt:lpstr>Manchester Encoding</vt:lpstr>
      <vt:lpstr>PowerPoint Presentation</vt:lpstr>
      <vt:lpstr>PowerPoint Presentation</vt:lpstr>
      <vt:lpstr>PowerPoint Presentation</vt:lpstr>
      <vt:lpstr>PowerPoint Presentation</vt:lpstr>
      <vt:lpstr>Orthogonal Frequency Division Multiplexing (OFDM)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Nyquist’ Theorem</vt:lpstr>
    </vt:vector>
  </TitlesOfParts>
  <Company>Stonehill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Dugan</dc:creator>
  <cp:lastModifiedBy>Bob Dugan</cp:lastModifiedBy>
  <cp:revision>10</cp:revision>
  <cp:lastPrinted>2017-11-29T17:26:56Z</cp:lastPrinted>
  <dcterms:created xsi:type="dcterms:W3CDTF">2017-11-29T14:36:15Z</dcterms:created>
  <dcterms:modified xsi:type="dcterms:W3CDTF">2017-11-29T17:36:35Z</dcterms:modified>
</cp:coreProperties>
</file>